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5" d="100"/>
          <a:sy n="65" d="100"/>
        </p:scale>
        <p:origin x="-14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3CCF94-8AC2-47E8-B928-4D5E283E68FB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A4FD42-1167-4C77-86A3-E141B63AB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CCF94-8AC2-47E8-B928-4D5E283E68FB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4FD42-1167-4C77-86A3-E141B63AB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CCF94-8AC2-47E8-B928-4D5E283E68FB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4FD42-1167-4C77-86A3-E141B63AB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CCF94-8AC2-47E8-B928-4D5E283E68FB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4FD42-1167-4C77-86A3-E141B63AB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CCF94-8AC2-47E8-B928-4D5E283E68FB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4FD42-1167-4C77-86A3-E141B63AB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CCF94-8AC2-47E8-B928-4D5E283E68FB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4FD42-1167-4C77-86A3-E141B63AB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CCF94-8AC2-47E8-B928-4D5E283E68FB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4FD42-1167-4C77-86A3-E141B63AB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CCF94-8AC2-47E8-B928-4D5E283E68FB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4FD42-1167-4C77-86A3-E141B63AB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CCF94-8AC2-47E8-B928-4D5E283E68FB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4FD42-1167-4C77-86A3-E141B63AB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13CCF94-8AC2-47E8-B928-4D5E283E68FB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4FD42-1167-4C77-86A3-E141B63AB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3CCF94-8AC2-47E8-B928-4D5E283E68FB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A4FD42-1167-4C77-86A3-E141B63AB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13CCF94-8AC2-47E8-B928-4D5E283E68FB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6A4FD42-1167-4C77-86A3-E141B63AB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hyperlink" Target="http://www.astro.spbu.ru/sites/default/files/histast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НАУЧНО-ИССЛЕДОВАТЕЛЬСКАЯ РАБОТА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по теме: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Как звезды людям помогают?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Выполнила: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ученица 7 «А» класса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Кузнецова Александра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Научный руководитель: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Григорова Е.С.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Ориентирование во времени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Со сменой времени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года связан весь годичный цикл жизни земледельческих народов. Для них было крайне важно уметь ориентироваться во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времени.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особенности это относилось к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народам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заселявшим речные долины Месопотамии, Египта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Китая.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Здесь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от заблаговременного предвидения начала разлива рек зависела жизнь многих тысяч людей в буквальном смысле слова.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http://mo-history31.ucoz.ru/razliy_ni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497" y="3068960"/>
            <a:ext cx="513397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3813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Древнем Египте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жрецы научились сопоставлять начало разлива Нила с видом звёздного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неба.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Уже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около 4 тысяч лет до н.э. они установили, что непосредственно перед этим на утреннем небе после примерно 70-дневного периода невидимости впервые восходит звезда Сириус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Сотис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Как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им казалось, оба эти явления повторяются через каждые 360 дней. Этот промежуток времени и стал основой одного из первых солнечных календарей. Древнеегипетский календарь состоял из 12-и месяцев по 30 дней в каждом месяце.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0415"/>
            <a:ext cx="4248472" cy="268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63947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древнем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Вавилоне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важной естественной единицей счёта времени стал лунный месяц – промежуток времени в 29,53 суток, через которые фазы Луны повторяются в том же порядке.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Из древнего Вавилона до наших дней пришёл обычай считать дни семидневной неделей – четвертой частью периода видимости Луны на небе, а так же делить часы и минуты на 60 меньших единиц.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http://s1.maminuklubs.lv/cache/dc/37/dc374f2ad05c4cf1e0628900afd5c2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4369" y="1412776"/>
            <a:ext cx="4269879" cy="3208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430649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Древнем Китае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зачатки астрономических знаний также появились уже за несколько тысяч лет до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н.э.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Примерно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за 1500 лет до н.э. здесь была установлена продолжительность года в 356 дней, а сам год был разделен на 12 месяцев по 29 и 30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дней.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Время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от времени вставляли добавочные месяцы. Примерно за тысячу лет до н.э. солнечный год был определен в 365,25 суток, лунный месяц – в 29,5 суток. На этой основе были созданы лунные, а впоследствии лунно-солнечные и солнечные календари.</a:t>
            </a:r>
          </a:p>
        </p:txBody>
      </p:sp>
      <p:pic>
        <p:nvPicPr>
          <p:cNvPr id="37890" name="Picture 2" descr="http://sna-kantata.ru/wp-content/uploads/2013/03/kitayskiy-solnechno-lunnyiy-kalenda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05064"/>
            <a:ext cx="266700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8003232" cy="36004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Майя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были великими астрономами, они вели наблюдение за ночным небом в течение сотен и сотен лет, они строили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храмы-обсерватории.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Хотя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 них не было телескопов и других технических средств, они сделали великие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открытия.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Майя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составили сложный календарь, основанный на движении планеты Венера. Месяц майя содержал 20 дней, а неделя — 13.</a:t>
            </a:r>
          </a:p>
        </p:txBody>
      </p:sp>
      <p:pic>
        <p:nvPicPr>
          <p:cNvPr id="36866" name="Picture 2" descr="http://cs10989.userapi.com/u66060190/126532577/x_38dda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4489" y="2708920"/>
            <a:ext cx="5133975" cy="3848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71400"/>
            <a:ext cx="7859216" cy="70294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Развитие этих знаний было связано в первую очередь с хозяйственной жизнью людей, с необходимостью предсказывать наступление того или иного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временнóго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периода и связанных с ним природных явлений, а иногда и просто с необходимостью сохранить свою жизнь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Так на протяжении нескольких тысячелетий развитие астрономии было теснейшим образом связано с разработкой календарных систем и методов счета времени. Появились единицы измерения времени: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сутки, месяц, год.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http://www.astrus.su/userfiles/1291360101_1248443000_reliz%281%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760640" cy="2541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07504"/>
            <a:ext cx="8686800" cy="62646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Заключение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Звезды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играли важную роль в жизни людей на заре зарождения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цивилизаций.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Астрономия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как наука еще не была сформирована, но наблюдение за небом уже стало залогом безопасной жизнедеятельности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человека.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Где-то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раньше, где-то позже, но все развивающиеся народности обращали свой взор к небесной сфере, так как замечали, что происходящие там явления и изменения постоянны и цикличны и неразрывно связаны с явлениями и изменениями, происходящими на Земле. </a:t>
            </a:r>
          </a:p>
        </p:txBody>
      </p:sp>
      <p:pic>
        <p:nvPicPr>
          <p:cNvPr id="34818" name="Picture 2" descr="http://www.uhull.com.br/wp-content/uploads/2010/10/StarrySkyWashing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608552"/>
            <a:ext cx="4773935" cy="3092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554461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Помимо этого человек мог спокойно преодолевать расстояния и плыть или идти к новым землям без опасения, что он может не найти обратный путь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домой.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Таким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образом, появилась возможность не только освоить неизвестные территории и установить контакт с другими народами или завоевать их, но и распространить свои знания (в том числе и в области астрономии) и приобрести от чужеземцев новые.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То, что возникло как необходимость для выживания, с развитием культуры человечества преобразовалось в отдельную науку, которая совершенствуется на протяжении уже многих веков. </a:t>
            </a:r>
          </a:p>
        </p:txBody>
      </p:sp>
      <p:pic>
        <p:nvPicPr>
          <p:cNvPr id="33794" name="Picture 2" descr="http://www.kirov.spb.ru/sc/cdutt/images/stories/%CE%F2%E4%E5%EB%FB/%D1%EF%EE%F0%F2%E8%E2%ED%EE-%F2%E5%F5%ED%E8%F7%E5%F1%EA%EE%E5%20%F2%E2%EE%F0%F7%E5%F1%F2%E2%EE/%C0%F1%F2%F0%EE%ED%EE%EC%E8%F7%E5%F1%EA%E8%E9%20%EA%E0%EB%E5%E9%E4%EE%F1%EA%EE%EF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933056"/>
            <a:ext cx="4139952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        Список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использованной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литературы: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1. Атлас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Вселенной для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детей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Ридерз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Дайджест, 2001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2. Большая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книга вопросов и ответов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(ЭКСМО, Москва, 2003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Горбацкий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В.Г. Лекции по истории астрономии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http://www.astro.spbu.ru/sites/default/files/histast.pdf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Климишин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И.А. Астрономия наших дней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(Наука, Москва, 1980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5. Электронные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ресурсы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3"/>
              </a:rPr>
              <a:t>http://ru.wikipedia.org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016224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Нет на Земле человека, который, вглядываясь в звёздное небо, не чувствовал бы всей его красоты и величия, который бы не испытывал желания познать все его тайны.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752" y="2492896"/>
            <a:ext cx="5040560" cy="3681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308235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Успехи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современной астрономии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космонавтики приблизили нас к звёздам.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Но чтобы надлежащим образом оценить достижения астрономии, полезно совершить прогулку сквозь века и тысячелетия, в древние времена, когда все только начиналось…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www.podkat.ru/uploads/posts/2012-03/thumbs/1332673631_0_8076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564904"/>
            <a:ext cx="5796950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Цель нашей работы  - рассмотреть, как зарождение и развитие астрономии повлияло на повседневную жизнь и деятельность людей.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Задачи нашей работы: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1. Рассмотреть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что представляет собой астрономия как наука;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2. Как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астрономические знания помогали ориентироваться в пространстве;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3. Как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астрономические знания помогали ориентироваться во времени;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4. Сделать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выводы о влиянии астрономии на жизнь и деятельность людей.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Астрономия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— наука о Вселенной,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изучающая расположение,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движение, строение,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происхождение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развитие небесных тел 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образованных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ими систем.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Термин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астрономия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др.-греч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ἀστρονομία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образован от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древнегреческих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слов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ἀστήρ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ἄστρον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астер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астрон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«звезда»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νόμος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номос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), «обычай, установление, закон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Астрономия — одна из древнейших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наук. Первые цивилизации вавилонян, греков, китайцев, индийцев и майя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уже проводили методические наблюдения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ночного небосвода.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Древние астрономы не знали телескопов и полагались лишь на собственные глаза и простейшие инструменты такие, как гномон (для определения высоты Солнца над горизонтом), астрономический посох (для определения положения светил над горизонтом), армиллярная сфера (для измерения углов на небесной сфере) и ряд других.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3" y="2636912"/>
          <a:ext cx="7200800" cy="1650037"/>
        </p:xfrm>
        <a:graphic>
          <a:graphicData uri="http://schemas.openxmlformats.org/drawingml/2006/table">
            <a:tbl>
              <a:tblPr/>
              <a:tblGrid>
                <a:gridCol w="2537122"/>
                <a:gridCol w="2507486"/>
                <a:gridCol w="2156192"/>
              </a:tblGrid>
              <a:tr h="4363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37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Гномон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088" marR="660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Астрономический посох</a:t>
                      </a:r>
                    </a:p>
                  </a:txBody>
                  <a:tcPr marL="66088" marR="660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Армилла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088" marR="660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9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717032"/>
            <a:ext cx="1895475" cy="2419350"/>
          </a:xfrm>
          <a:prstGeom prst="rect">
            <a:avLst/>
          </a:prstGeom>
          <a:noFill/>
        </p:spPr>
      </p:pic>
      <p:pic>
        <p:nvPicPr>
          <p:cNvPr id="2051" name="Рисунок 1" descr="http://content.foto.mail.ru/list/osep/_animated/i-12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2381250" cy="2466975"/>
          </a:xfrm>
          <a:prstGeom prst="rect">
            <a:avLst/>
          </a:prstGeom>
          <a:noFill/>
        </p:spPr>
      </p:pic>
      <p:pic>
        <p:nvPicPr>
          <p:cNvPr id="2050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221088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3528392" cy="460851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Астрономия  возникла из практических потребностей человечества и развивалась вместе с ними. Чтобы выжить в тяжелой борьбе с окружающей природой, древним людям были необходимы определенные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знания для ориентирования в пространстве и во времени.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http://www.blogbaster.org/i/images/attach/c/6/92/735/92735646_large_494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7718" y="764704"/>
            <a:ext cx="449221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003232" cy="158417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Наиболее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заметным небесным светилом является Солнце. Наблюдая утром его восход, а вечером закат, древние люди смогли выделить одно из главных направлений для ориентации в пространстве – направление «восток-запад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http://img18.imageshack.us/img18/1837/20040927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068960"/>
            <a:ext cx="5133975" cy="32099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548680"/>
            <a:ext cx="3775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Ориентирование в пространстве.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996952"/>
            <a:ext cx="2808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Другое направление «север-юг» было выделено как направление наивысшего положения Солнца на небе, при котором тени от предметов бывают самые короткие.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272231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>
                <a:latin typeface="Arial" pitchFamily="34" charset="0"/>
                <a:cs typeface="Arial" pitchFamily="34" charset="0"/>
              </a:rPr>
              <a:t>Вглядываясь в усеянное звёздами небо, люди постепенно научились выделять на нем отдельные группы ярчайших звёзд – созвездия. Было подмечено, что в течение суток звёзды делают полный круг по небу и что центр этого круга -полюс мира – находится  в том же направлении , в котором днём отбрасывается самая короткая тень. Так постепенно люди научились ориентироваться и по звёздам.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1986" name="Picture 2" descr="http://dreamworlds.ru/uploads/posts/2009-10/1256297297_7b584b0005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852936"/>
            <a:ext cx="5931209" cy="3521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194</TotalTime>
  <Words>423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НАУЧНО-ИССЛЕДОВАТЕЛЬСКАЯ РАБОТА по теме:   Как звезды людям помогают?   Выполнила:  ученица 7 «А» класса Кузнецова Александра   Научный руководитель: Григорова Е.С. </vt:lpstr>
      <vt:lpstr>Нет на Земле человека, который, вглядываясь в звёздное небо, не чувствовал бы всей его красоты и величия, который бы не испытывал желания познать все его тайны. </vt:lpstr>
      <vt:lpstr>Успехи современной астрономии и космонавтики приблизили нас к звёздам.   Но чтобы надлежащим образом оценить достижения астрономии, полезно совершить прогулку сквозь века и тысячелетия, в древние времена, когда все только начиналось… </vt:lpstr>
      <vt:lpstr>Цель нашей работы  - рассмотреть, как зарождение и развитие астрономии повлияло на повседневную жизнь и деятельность людей. Задачи нашей работы: 1. Рассмотреть, что представляет собой астрономия как наука; 2. Как астрономические знания помогали ориентироваться в пространстве; 3. Как астрономические знания помогали ориентироваться во времени; 4. Сделать выводы о влиянии астрономии на жизнь и деятельность людей. </vt:lpstr>
      <vt:lpstr>Астрономия — наука о Вселенной, изучающая расположение, движение, строение, происхождение и развитие небесных тел и образованных ими систем.  Термин «астрономия» (др.-греч. ἀστρονομία) образован от древнегреческих слов ἀστήρ, ἄστρον (астер, астрон), «звезда» и νόμος (номос), «обычай, установление, закон».  Астрономия — одна из древнейших наук. Первые цивилизации вавилонян, греков, китайцев, индийцев и майя уже проводили методические наблюдения ночного небосвода. </vt:lpstr>
      <vt:lpstr>Древние астрономы не знали телескопов и полагались лишь на собственные глаза и простейшие инструменты такие, как гномон (для определения высоты Солнца над горизонтом), астрономический посох (для определения положения светил над горизонтом), армиллярная сфера (для измерения углов на небесной сфере) и ряд других.</vt:lpstr>
      <vt:lpstr>Астрономия  возникла из практических потребностей человечества и развивалась вместе с ними. Чтобы выжить в тяжелой борьбе с окружающей природой, древним людям были необходимы определенные знания для ориентирования в пространстве и во времени.</vt:lpstr>
      <vt:lpstr>Наиболее заметным небесным светилом является Солнце. Наблюдая утром его восход, а вечером закат, древние люди смогли выделить одно из главных направлений для ориентации в пространстве – направление «восток-запад».</vt:lpstr>
      <vt:lpstr>Вглядываясь в усеянное звёздами небо, люди постепенно научились выделять на нем отдельные группы ярчайших звёзд – созвездия. Было подмечено, что в течение суток звёзды делают полный круг по небу и что центр этого круга -полюс мира – находится  в том же направлении , в котором днём отбрасывается самая короткая тень. Так постепенно люди научились ориентироваться и по звёздам.  </vt:lpstr>
      <vt:lpstr>                               Ориентирование во времени  Со сменой времени года связан весь годичный цикл жизни земледельческих народов. Для них было крайне важно уметь ориентироваться во времени. В особенности это относилось к народам, заселявшим речные долины Месопотамии, Египта и Китая. Здесь от заблаговременного предвидения начала разлива рек зависела жизнь многих тысяч людей в буквальном смысле слова. </vt:lpstr>
      <vt:lpstr>В Древнем Египте жрецы научились сопоставлять начало разлива Нила с видом звёздного неба. Уже около 4 тысяч лет до н.э. они установили, что непосредственно перед этим на утреннем небе после примерно 70-дневного периода невидимости впервые восходит звезда Сириус (Сотис).           Как  им казалось, оба эти явления повторяются через каждые 360 дней. Этот промежуток времени и стал основой одного из первых солнечных календарей. Древнеегипетский календарь состоял из 12-и месяцев по 30 дней в каждом месяце.  </vt:lpstr>
      <vt:lpstr>В древнем Вавилоне важной естественной единицей счёта времени стал лунный месяц – промежуток времени в 29,53 суток, через которые фазы Луны повторяются в том же порядке.            Из древнего Вавилона до наших дней пришёл обычай считать дни семидневной неделей – четвертой частью периода видимости Луны на небе, а так же делить часы и минуты на 60 меньших единиц.  </vt:lpstr>
      <vt:lpstr>В Древнем Китае зачатки астрономических знаний также появились уже за несколько тысяч лет до н.э.  Примерно за 1500 лет до н.э. здесь была установлена продолжительность года в 356 дней, а сам год был разделен на 12 месяцев по 29 и 30 дней. Время от времени вставляли добавочные месяцы. Примерно за тысячу лет до н.э. солнечный год был определен в 365,25 суток, лунный месяц – в 29,5 суток. На этой основе были созданы лунные, а впоследствии лунно-солнечные и солнечные календари.</vt:lpstr>
      <vt:lpstr>Майя были великими астрономами, они вели наблюдение за ночным небом в течение сотен и сотен лет, они строили храмы-обсерватории. Хотя у них не было телескопов и других технических средств, они сделали великие открытия. Майя составили сложный календарь, основанный на движении планеты Венера. Месяц майя содержал 20 дней, а неделя — 13.</vt:lpstr>
      <vt:lpstr>Развитие этих знаний было связано в первую очередь с хозяйственной жизнью людей, с необходимостью предсказывать наступление того или иного временнóго периода и связанных с ним природных явлений, а иногда и просто с необходимостью сохранить свою жизнь.          Так на протяжении нескольких тысячелетий развитие астрономии было теснейшим образом связано с разработкой календарных систем и методов счета времени. Появились единицы измерения времени: сутки, месяц, год.</vt:lpstr>
      <vt:lpstr>                                           Заключение Звезды играли важную роль в жизни людей на заре зарождения цивилизаций. Астрономия как наука еще не была сформирована, но наблюдение за небом уже стало залогом безопасной жизнедеятельности человека. Где-то раньше, где-то позже, но все развивающиеся народности обращали свой взор к небесной сфере, так как замечали, что происходящие там явления и изменения постоянны и цикличны и неразрывно связаны с явлениями и изменениями, происходящими на Земле. </vt:lpstr>
      <vt:lpstr>Помимо этого человек мог спокойно преодолевать расстояния и плыть или идти к новым землям без опасения, что он может не найти обратный путь домой. Таким образом, появилась возможность не только освоить неизвестные территории и установить контакт с другими народами или завоевать их, но и распространить свои знания (в том числе и в области астрономии) и приобрести от чужеземцев новые. То, что возникло как необходимость для выживания, с развитием культуры человечества преобразовалось в отдельную науку, которая совершенствуется на протяжении уже многих веков. </vt:lpstr>
      <vt:lpstr>                       Список использованной литературы:  1. Атлас Вселенной для детей (Ридерз Дайджест, 2001)  2. Большая книга вопросов и ответов (ЭКСМО, Москва, 2003)  3. Горбацкий В.Г. Лекции по истории астрономии (http://www.astro.spbu.ru/sites/default/files/histast.pdf)  4. Климишин И.А. Астрономия наших дней (Наука, Москва, 1980)  5. Электронные ресурсы (http://ru.wikipedia.org)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РАБОТА по теме:   Как звезды людям помогают?   Выполнила:  ученица 7 «А» класса Кузнецова Александра   Научный руководитель: Григорова Е.С.</dc:title>
  <dc:creator>Оксана</dc:creator>
  <cp:lastModifiedBy>Informatika</cp:lastModifiedBy>
  <cp:revision>16</cp:revision>
  <dcterms:created xsi:type="dcterms:W3CDTF">2014-03-14T15:49:18Z</dcterms:created>
  <dcterms:modified xsi:type="dcterms:W3CDTF">2014-03-15T04:36:47Z</dcterms:modified>
</cp:coreProperties>
</file>