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2656" y="0"/>
            <a:ext cx="10076656" cy="23341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наш город называют «Самара космическая»?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54696" cy="2216688"/>
          </a:xfrm>
        </p:spPr>
        <p:txBody>
          <a:bodyPr/>
          <a:lstStyle/>
          <a:p>
            <a:r>
              <a:rPr lang="ru-RU" dirty="0" smtClean="0"/>
              <a:t>Выполнил  ученик 7 а класса</a:t>
            </a:r>
          </a:p>
          <a:p>
            <a:r>
              <a:rPr lang="ru-RU" dirty="0" smtClean="0"/>
              <a:t>МБОУ Гимназии № 4 </a:t>
            </a:r>
          </a:p>
          <a:p>
            <a:r>
              <a:rPr lang="ru-RU" dirty="0" smtClean="0"/>
              <a:t>Михеев Алексей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Ракета-носитель  «Молния»</a:t>
            </a:r>
            <a:endParaRPr lang="ru-RU" dirty="0"/>
          </a:p>
        </p:txBody>
      </p:sp>
      <p:pic>
        <p:nvPicPr>
          <p:cNvPr id="22530" name="Picture 2" descr="Soyuz TMA-5 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252028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Ракета-носитель «Восход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galspace.spb.ru/start-3.file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6004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Ракета-носитель </a:t>
            </a:r>
            <a:r>
              <a:rPr lang="ru-RU" dirty="0" smtClean="0"/>
              <a:t>«Союз»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upload.wikimedia.org/wikipedia/commons/thumb/f/f2/Raketa_Samara.jpg/200px-Raketa_Sa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024336" cy="41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Узнав о заводах на территории Самарской области, о великих людях губернии, я могу с уверенностью подтвердить, что Самара является Космической столицей России.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выбрал эту тему, так как посчитал ее самой актуальный</a:t>
            </a:r>
            <a:r>
              <a:rPr lang="ru-RU" dirty="0" smtClean="0"/>
              <a:t>.</a:t>
            </a:r>
            <a:r>
              <a:rPr lang="ru-RU" dirty="0" smtClean="0"/>
              <a:t> В этой работе я поставил перед собой цель выяснить, почему Самару называют «Самара Космическая».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завода </a:t>
            </a:r>
            <a:r>
              <a:rPr lang="ru-RU" dirty="0" err="1" smtClean="0"/>
              <a:t>ЦСКБ-Прогресс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76056" y="1935480"/>
            <a:ext cx="361074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1894 год – основание фабрики «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Дукс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» по производству велосипедов в г. Москва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08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2757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5400600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1958 год –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производство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межконтинентальных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ракет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34781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Самрский</a:t>
            </a:r>
            <a:r>
              <a:rPr lang="ru-RU" dirty="0" smtClean="0"/>
              <a:t> завод «</a:t>
            </a:r>
            <a:r>
              <a:rPr lang="ru-RU" dirty="0" err="1" smtClean="0"/>
              <a:t>ЦСКБ-Прогресс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602632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1974 год – образование на базе «Прогресса» Центрального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специализиро-ванного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конструктор-ского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бюро (ЦСКБ).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G:\махалина лера\Фотографии для диссертации\фото цскб прогресс\12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920" y="2564904"/>
            <a:ext cx="48778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Гордость Самары</a:t>
            </a:r>
            <a:endParaRPr lang="ru-RU" dirty="0"/>
          </a:p>
        </p:txBody>
      </p:sp>
      <p:pic>
        <p:nvPicPr>
          <p:cNvPr id="16386" name="Picture 2" descr="http://sgpress.ru/17481_i_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112235" cy="3096344"/>
          </a:xfrm>
          <a:prstGeom prst="rect">
            <a:avLst/>
          </a:prstGeom>
          <a:noFill/>
        </p:spPr>
      </p:pic>
      <p:pic>
        <p:nvPicPr>
          <p:cNvPr id="16388" name="Picture 4" descr="http://img0.liveinternet.ru/images/attach/c/1/57/111/57111269_gubarev_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1772816"/>
            <a:ext cx="2448272" cy="3106392"/>
          </a:xfrm>
          <a:prstGeom prst="rect">
            <a:avLst/>
          </a:prstGeom>
          <a:noFill/>
        </p:spPr>
      </p:pic>
      <p:pic>
        <p:nvPicPr>
          <p:cNvPr id="16390" name="Picture 6" descr="http://im2-tub-ru.yandex.net/i?id=118506090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2278442" cy="3096344"/>
          </a:xfrm>
          <a:prstGeom prst="rect">
            <a:avLst/>
          </a:prstGeom>
          <a:noFill/>
        </p:spPr>
      </p:pic>
      <p:pic>
        <p:nvPicPr>
          <p:cNvPr id="16392" name="Picture 8" descr="http://www.energia.ru/rus/about/astronaut/im/bikov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5" y="1772816"/>
            <a:ext cx="2195736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1317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Кононенко О.Д.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Быковский Б.Ф.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Атьков</a:t>
            </a:r>
            <a:r>
              <a:rPr lang="ru-RU" dirty="0" smtClean="0"/>
              <a:t> О.Ю.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013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Губарев А.А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Ракетно-космическая корпорация «</a:t>
            </a:r>
            <a:r>
              <a:rPr lang="ru-RU" dirty="0" smtClean="0"/>
              <a:t>Энергия</a:t>
            </a:r>
            <a:r>
              <a:rPr lang="ru-RU" dirty="0" smtClean="0"/>
              <a:t>» имени С. П. Королёва</a:t>
            </a:r>
            <a:endParaRPr lang="ru-RU" dirty="0"/>
          </a:p>
        </p:txBody>
      </p:sp>
      <p:pic>
        <p:nvPicPr>
          <p:cNvPr id="19458" name="Picture 2" descr="http://littlewood.ru/images/stories/klienti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788379" cy="217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1987 г. </a:t>
            </a:r>
            <a:r>
              <a:rPr lang="ru-RU" dirty="0" smtClean="0"/>
              <a:t>осуществляется </a:t>
            </a:r>
            <a:r>
              <a:rPr lang="ru-RU" dirty="0" smtClean="0"/>
              <a:t>первый полет РН «Энергия».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Энер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744416" cy="5217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Ракета-носитель  «Восток»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Во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163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Почему наш город называют «Самара космическая»? </vt:lpstr>
      <vt:lpstr>Я выбрал эту тему, так как посчитал ее самой актуальный. В этой работе я поставил перед собой цель выяснить, почему Самару называют «Самара Космическая».</vt:lpstr>
      <vt:lpstr>История завода ЦСКБ-Прогресс</vt:lpstr>
      <vt:lpstr>Слайд 4</vt:lpstr>
      <vt:lpstr>Самрский завод «ЦСКБ-Прогресс»</vt:lpstr>
      <vt:lpstr>Гордость Самары</vt:lpstr>
      <vt:lpstr>Ракетно-космическая корпорация «Энергия» имени С. П. Королёва</vt:lpstr>
      <vt:lpstr>В 1987 г. осуществляется первый полет РН «Энергия».  </vt:lpstr>
      <vt:lpstr>Ракета-носитель  «Восток»</vt:lpstr>
      <vt:lpstr>Ракета-носитель  «Молния»</vt:lpstr>
      <vt:lpstr>Ракета-носитель «Восход»</vt:lpstr>
      <vt:lpstr> Ракета-носитель «Союз»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RePack by SPecialiST</cp:lastModifiedBy>
  <cp:revision>11</cp:revision>
  <dcterms:created xsi:type="dcterms:W3CDTF">2014-03-17T12:56:48Z</dcterms:created>
  <dcterms:modified xsi:type="dcterms:W3CDTF">2014-03-17T14:44:00Z</dcterms:modified>
</cp:coreProperties>
</file>