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827F-1269-4135-A0AF-286BCE7BD3B2}" type="datetimeFigureOut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19F3-DF03-441D-8657-E38A25C727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логотип ЦВ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14356"/>
            <a:ext cx="6929486" cy="142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2643182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ПОКОРИТЕЛИ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КОСМОСА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286256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Разработчик: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Садчикова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21495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Самара 2019 г.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714356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ВЫХОД В ОТКРЫТЫЙ КОСМОС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afed3d8d4de087e2acf81ab004eb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071678"/>
            <a:ext cx="3071834" cy="342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9" y="2214554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БЕЛЯЕВ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ПАВЕЛ ИВАНОВИЧ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Полет в космос совершил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18-19 марта 1965 г., совместно с Леоновым А. А., в качестве  командира корабля.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Корабль «Восход -2», позывной «Алмаз -1».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642918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ПЕРВАЯ ЖЕНЩИНА В КОСМОСЕ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928802"/>
            <a:ext cx="3000396" cy="3929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1928801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ТЕРЕШКОВА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ВАЛЕНТИНА ВЛАДИМИРОВНА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Первая женщина – космонавт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 мире.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Полет 16-19 июня 1963 г.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корабле «Восток -6»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48 раз облетела вокруг планеты.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Позывной «Чайка».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488" y="857232"/>
            <a:ext cx="4429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Летит в космической дали,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Стальной корабль вокруг Земли!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хоть малы его кошки,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видно в них,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 ладошке: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Степной простор,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Морской прибой,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может быть и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нас с тобой!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щжз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00298" y="1928802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1357298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Стартуют в космос корабли –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Вслед за мечтою дерзновенной!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здорово, что мы смогли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просторы вырваться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Вселенной!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2071679"/>
            <a:ext cx="57150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Человек, совершающий полет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космос с целью испытания</a:t>
            </a: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космической техники и </a:t>
            </a:r>
          </a:p>
          <a:p>
            <a:pPr algn="ctr"/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ведения научных наблюдений 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85723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714356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ОДЕЖДА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КОСМОНАВТА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071678"/>
            <a:ext cx="3357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СКАФАНДР (герметический костюм)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ШЛЕМ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ПЕРЧАТКИ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БОТИНКИ</a:t>
            </a:r>
          </a:p>
          <a:p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БАЛЛОНЫ С ВОЗДУХОМ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1166dd_38b70b6e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214554"/>
            <a:ext cx="1993888" cy="34290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857232"/>
            <a:ext cx="421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РАКЕТА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5" y="1857364"/>
            <a:ext cx="3357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 летательный аппарат,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 помощью которого человек получил возможность побывать в космосе, на Луне, выводить на околоземную орбиту спутники и космические станции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кр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785926"/>
            <a:ext cx="2928958" cy="32861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714356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КОСМИЧЕСКИЙ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КОРАБЛЬ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285992"/>
            <a:ext cx="24288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 летательный аппарат, предназначен для полета людей и перевозки грузов в космическом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пространстве.  Располагается в голове ракетоносителя.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нрн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8868"/>
            <a:ext cx="3857652" cy="300039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714356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ЛАЙКА, БЕЛКА И СТРЕЛКА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143116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3 ноября 1957 произошел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1-й полет в космос живого существа. Это была собака Лайка.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19 августа 1960 полетели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космос и благополучно вернулись на Землю в катапультируемой капсуле собаки  Белка и Стрелка.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оидл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143116"/>
            <a:ext cx="3143272" cy="335758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ПЕРВЫЙ ЧЕЛОВЕК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В КОСМОСЕ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агарин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357430"/>
            <a:ext cx="3571900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2071678"/>
            <a:ext cx="35719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ГАГАРИН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ЮРИЙ АЛЕКСЕЕВИЧ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12 апреля 1961  с космодрома Байконур  совершен первый полет в космос. Длительность полета 108 минут- один виток вокруг Земли. Корабль «Восток», позывной «Кедр».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12 апреля объявлен праздником Днем Космонавтики.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щж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642918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ВЫХОД В ОТКРЫТЫЙ КОСМОС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4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143116"/>
            <a:ext cx="2856698" cy="3714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2071678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ЛЕОНОВ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АЛЕКСЕЙ АРХИПОВИЧ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Первый космонавт, вышедший в открытый космос.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18 марта 1965 г. Продолжительность нахождения в открытом космосе 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12 минут 9 секунд.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Корабль «Восход -2», позывной «Алмаз -2».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318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цво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39</cp:revision>
  <dcterms:created xsi:type="dcterms:W3CDTF">2019-04-11T06:04:32Z</dcterms:created>
  <dcterms:modified xsi:type="dcterms:W3CDTF">2019-11-22T06:26:38Z</dcterms:modified>
</cp:coreProperties>
</file>